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F4FA-BC87-4935-B10C-66E3AA46E351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29740-38C8-402C-B846-E7FE46955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9740-38C8-402C-B846-E7FE46955DB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9740-38C8-402C-B846-E7FE46955DB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9740-38C8-402C-B846-E7FE46955DB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9740-38C8-402C-B846-E7FE46955DB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9740-38C8-402C-B846-E7FE46955DB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29740-38C8-402C-B846-E7FE46955DB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473F-F737-44CC-8FA9-8E1854F70289}" type="datetimeFigureOut">
              <a:rPr lang="pt-BR" smtClean="0"/>
              <a:pPr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BFA0-F31B-49D9-A728-40FF19654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popular.rs.gov.br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credenor.org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840602" cy="504056"/>
          </a:xfrm>
          <a:prstGeom prst="rect">
            <a:avLst/>
          </a:prstGeom>
        </p:spPr>
      </p:pic>
      <p:pic>
        <p:nvPicPr>
          <p:cNvPr id="11266" name="Picture 2" descr="CIR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584176" cy="504272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141" y="476672"/>
            <a:ext cx="14497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186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55576" y="1412776"/>
            <a:ext cx="12241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CONSULTA</a:t>
            </a:r>
          </a:p>
          <a:p>
            <a:r>
              <a:rPr lang="pt-BR" b="1" dirty="0" smtClean="0"/>
              <a:t>POPULAR</a:t>
            </a:r>
          </a:p>
          <a:p>
            <a:r>
              <a:rPr lang="pt-BR" b="1" dirty="0" smtClean="0"/>
              <a:t>2022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7" y="1340768"/>
            <a:ext cx="4464497" cy="22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645024"/>
            <a:ext cx="5184576" cy="203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840602" cy="504056"/>
          </a:xfrm>
          <a:prstGeom prst="rect">
            <a:avLst/>
          </a:prstGeom>
        </p:spPr>
      </p:pic>
      <p:pic>
        <p:nvPicPr>
          <p:cNvPr id="11266" name="Picture 2" descr="CIR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584176" cy="504272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141" y="476672"/>
            <a:ext cx="14497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186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55576" y="1412776"/>
            <a:ext cx="12241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CONSULTA</a:t>
            </a:r>
          </a:p>
          <a:p>
            <a:r>
              <a:rPr lang="pt-BR" b="1" dirty="0" smtClean="0"/>
              <a:t>POPULAR</a:t>
            </a:r>
          </a:p>
          <a:p>
            <a:r>
              <a:rPr lang="pt-BR" b="1" dirty="0" smtClean="0"/>
              <a:t>2022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381429"/>
            <a:ext cx="8170508" cy="421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840602" cy="504056"/>
          </a:xfrm>
          <a:prstGeom prst="rect">
            <a:avLst/>
          </a:prstGeom>
        </p:spPr>
      </p:pic>
      <p:pic>
        <p:nvPicPr>
          <p:cNvPr id="11266" name="Picture 2" descr="CIR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584176" cy="504272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141" y="476672"/>
            <a:ext cx="14497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186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55576" y="1412776"/>
            <a:ext cx="12241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CONSULTA</a:t>
            </a:r>
          </a:p>
          <a:p>
            <a:r>
              <a:rPr lang="pt-BR" b="1" dirty="0" smtClean="0"/>
              <a:t>POPULAR</a:t>
            </a:r>
          </a:p>
          <a:p>
            <a:r>
              <a:rPr lang="pt-BR" b="1" dirty="0" smtClean="0"/>
              <a:t>2022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492896"/>
            <a:ext cx="2913881" cy="40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1" y="2924944"/>
            <a:ext cx="4006913" cy="31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3419872" y="1052736"/>
            <a:ext cx="2448272" cy="24482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COMO CADASTRAR PROJETOS PARA DESENVOLVIMENTO DA REGIÃO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840602" cy="504056"/>
          </a:xfrm>
          <a:prstGeom prst="rect">
            <a:avLst/>
          </a:prstGeom>
        </p:spPr>
      </p:pic>
      <p:pic>
        <p:nvPicPr>
          <p:cNvPr id="11266" name="Picture 2" descr="CIR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584176" cy="504272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141" y="476672"/>
            <a:ext cx="14497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186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55576" y="1412776"/>
            <a:ext cx="12241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CONSULTA</a:t>
            </a:r>
          </a:p>
          <a:p>
            <a:r>
              <a:rPr lang="pt-BR" b="1" dirty="0" smtClean="0"/>
              <a:t>POPULAR</a:t>
            </a:r>
          </a:p>
          <a:p>
            <a:r>
              <a:rPr lang="pt-BR" b="1" dirty="0" smtClean="0"/>
              <a:t>2022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5" y="2348880"/>
            <a:ext cx="853559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588224" y="1124744"/>
            <a:ext cx="1584176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OBS:</a:t>
            </a:r>
          </a:p>
          <a:p>
            <a:pPr algn="ctr"/>
            <a:r>
              <a:rPr lang="pt-BR" sz="1400" dirty="0" smtClean="0"/>
              <a:t>As propostas devem ser de </a:t>
            </a:r>
            <a:r>
              <a:rPr lang="pt-BR" sz="1400" b="1" dirty="0" smtClean="0"/>
              <a:t>abrangência Regional</a:t>
            </a:r>
            <a:endParaRPr lang="pt-BR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840602" cy="504056"/>
          </a:xfrm>
          <a:prstGeom prst="rect">
            <a:avLst/>
          </a:prstGeom>
        </p:spPr>
      </p:pic>
      <p:pic>
        <p:nvPicPr>
          <p:cNvPr id="11266" name="Picture 2" descr="CIR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584176" cy="504272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141" y="476672"/>
            <a:ext cx="14497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186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55576" y="1412776"/>
            <a:ext cx="12241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CONSULTA</a:t>
            </a:r>
          </a:p>
          <a:p>
            <a:r>
              <a:rPr lang="pt-BR" b="1" dirty="0" smtClean="0"/>
              <a:t>POPULAR</a:t>
            </a:r>
          </a:p>
          <a:p>
            <a:r>
              <a:rPr lang="pt-BR" b="1" dirty="0" smtClean="0"/>
              <a:t>2022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348880"/>
            <a:ext cx="7848872" cy="415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107504" y="4797152"/>
            <a:ext cx="1547664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rgbClr val="FF0000"/>
                </a:solidFill>
              </a:rPr>
              <a:t>ATENÇÃO! </a:t>
            </a:r>
          </a:p>
          <a:p>
            <a:pPr algn="ctr"/>
            <a:r>
              <a:rPr lang="pt-BR" sz="800" dirty="0" smtClean="0"/>
              <a:t>A PROPOSTA </a:t>
            </a:r>
            <a:r>
              <a:rPr lang="pt-BR" sz="800" dirty="0" smtClean="0">
                <a:solidFill>
                  <a:schemeClr val="tx1"/>
                </a:solidFill>
              </a:rPr>
              <a:t>MAIS CURTIDA , SE </a:t>
            </a:r>
            <a:r>
              <a:rPr lang="pt-BR" sz="800" dirty="0" smtClean="0"/>
              <a:t>APROVADAS NOS CRITÉRIOS,  IRÁ AUTOMATICAMENTE PARA A CÉDULA DE VOTAÇÃO.</a:t>
            </a:r>
            <a:endParaRPr lang="pt-BR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840602" cy="504056"/>
          </a:xfrm>
          <a:prstGeom prst="rect">
            <a:avLst/>
          </a:prstGeom>
        </p:spPr>
      </p:pic>
      <p:pic>
        <p:nvPicPr>
          <p:cNvPr id="11266" name="Picture 2" descr="CIR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584176" cy="504272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141" y="476672"/>
            <a:ext cx="14497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1866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55576" y="1412776"/>
            <a:ext cx="12241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CONSULTA</a:t>
            </a:r>
          </a:p>
          <a:p>
            <a:r>
              <a:rPr lang="pt-BR" b="1" dirty="0" smtClean="0"/>
              <a:t>POPULAR</a:t>
            </a:r>
          </a:p>
          <a:p>
            <a:r>
              <a:rPr lang="pt-BR" b="1" dirty="0" smtClean="0"/>
              <a:t>2022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11760" y="2708920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Maiores informações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No site do CREDENOR: </a:t>
            </a:r>
            <a:r>
              <a:rPr lang="pt-BR" dirty="0" smtClean="0">
                <a:hlinkClick r:id="rId7"/>
              </a:rPr>
              <a:t>www.credenor.org.br</a:t>
            </a:r>
            <a:endParaRPr lang="pt-BR" dirty="0" smtClean="0"/>
          </a:p>
          <a:p>
            <a:pPr algn="ctr"/>
            <a:r>
              <a:rPr lang="pt-BR" dirty="0" smtClean="0"/>
              <a:t>ou </a:t>
            </a:r>
            <a:endParaRPr lang="pt-BR" dirty="0" smtClean="0"/>
          </a:p>
          <a:p>
            <a:pPr algn="ctr"/>
            <a:r>
              <a:rPr lang="pt-BR" dirty="0" smtClean="0"/>
              <a:t>pelo </a:t>
            </a:r>
            <a:r>
              <a:rPr lang="pt-BR" dirty="0" smtClean="0"/>
              <a:t>fone: (54) 3520-9000 Ramal </a:t>
            </a:r>
            <a:r>
              <a:rPr lang="pt-BR" dirty="0" smtClean="0"/>
              <a:t>9046</a:t>
            </a:r>
          </a:p>
          <a:p>
            <a:pPr algn="ctr"/>
            <a:endParaRPr lang="pt-BR" b="1" dirty="0" smtClean="0"/>
          </a:p>
          <a:p>
            <a:pPr algn="ctr"/>
            <a:r>
              <a:rPr lang="pt-BR" dirty="0" smtClean="0"/>
              <a:t>Ou ainda no Site da Consulta Popular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hlinkClick r:id="rId8"/>
              </a:rPr>
              <a:t>www.consultapopular.rs.gov.br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86</Words>
  <Application>Microsoft Office PowerPoint</Application>
  <PresentationFormat>Apresentação na tela (4:3)</PresentationFormat>
  <Paragraphs>38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Usuário do Windows</cp:lastModifiedBy>
  <cp:revision>30</cp:revision>
  <dcterms:created xsi:type="dcterms:W3CDTF">2022-07-13T18:59:21Z</dcterms:created>
  <dcterms:modified xsi:type="dcterms:W3CDTF">2022-07-27T11:37:36Z</dcterms:modified>
</cp:coreProperties>
</file>